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d Samaritan Cover.jpg" descr="Good Samaritan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dsamaritan1.jpg" descr="goodsamaritan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dsamaritan2.jpg" descr="goodsamaritan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dsamaritan3.jpg" descr="goodsamaritan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dsamaritan4.jpg" descr="goodsamarita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dsamaritan5.jpg" descr="goodsamaritan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dsamaritan6.jpg" descr="goodsamaritan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dsamaritan6.jpg" descr="goodsamaritan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