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001.jpg" descr="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19601"/>
            <a:ext cx="13004800" cy="8514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010.jpg" descr="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9280"/>
            <a:ext cx="13004800" cy="8475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011.jpg" descr="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3585"/>
            <a:ext cx="13004800" cy="848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012.jpg" descr="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0520"/>
            <a:ext cx="13004800" cy="8372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02.jpg" descr="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56328"/>
            <a:ext cx="13004800" cy="8440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003.jpg" descr="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54747"/>
            <a:ext cx="13004800" cy="844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004.jpg" descr="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10056"/>
            <a:ext cx="13004800" cy="8533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005.jpg" descr="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4202"/>
            <a:ext cx="13004800" cy="8485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006.jpg" descr="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64217"/>
            <a:ext cx="13004800" cy="8425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007.jpg" descr="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05043"/>
            <a:ext cx="13004800" cy="8543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008.jpg" descr="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3585"/>
            <a:ext cx="13004800" cy="848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009.jpg" descr="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2147"/>
            <a:ext cx="13004800" cy="8689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