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wo Builders Cover.jpg" descr="Two Builders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2" name="twobuilders1.jpg" descr="twobuilders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016" y="0"/>
            <a:ext cx="7036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5" name="twobuilders2.jpg" descr="twobuilder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653" y="0"/>
            <a:ext cx="689549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twobuilders3.jpg" descr="twobuilders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653" y="0"/>
            <a:ext cx="689549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twobuilders4.jpg" descr="twobuilder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6200"/>
            <a:ext cx="13004800" cy="9201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twobuilders5.jpg" descr="twobuilders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805"/>
            <a:ext cx="13004800" cy="919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twobuilders6.jpg" descr="twobuilders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2054"/>
            <a:ext cx="13004800" cy="9149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7" name="twobuilders7.jpg" descr="twobuilder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0941" y="0"/>
            <a:ext cx="678291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0" name="twobuilders8.jpg" descr="twobuilders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0526" y="0"/>
            <a:ext cx="698374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