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hariseePublicanCover.jpg" descr="PhariseePublicanCov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hariseePublican1.jpg" descr="PhariseePublican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hariseePublican2.jpg" descr="PhariseePublican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hariseePublican3.jpg" descr="PhariseePublican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hariseePublican4.jpg" descr="PhariseePublican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hariseePublican5.jpg" descr="PhariseePublican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hariseePublican6.jpg" descr="PhariseePublican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hariseePublican7.jpg" descr="PhariseePublican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hariseePublican8.jpg" descr="PhariseePublican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