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Zacchaeus Cover.jpg" descr="Zacchaeus Cov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"/>
          <p:cNvSpPr/>
          <p:nvPr/>
        </p:nvSpPr>
        <p:spPr>
          <a:xfrm>
            <a:off x="-12700" y="-12700"/>
            <a:ext cx="13004800" cy="977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2" name="zac1.jpg" descr="zac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6934" y="0"/>
            <a:ext cx="707093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-12700" y="-12700"/>
            <a:ext cx="13004800" cy="977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5" name="zac2.jpg" descr="zac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7751" y="0"/>
            <a:ext cx="696929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-12700" y="-12700"/>
            <a:ext cx="13004800" cy="977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8" name="zac3.jpg" descr="zac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8267" y="0"/>
            <a:ext cx="6868265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"/>
          <p:cNvSpPr/>
          <p:nvPr/>
        </p:nvSpPr>
        <p:spPr>
          <a:xfrm>
            <a:off x="-12700" y="-12700"/>
            <a:ext cx="13004800" cy="977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31" name="zac4.jpg" descr="zac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3219" y="0"/>
            <a:ext cx="695836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"/>
          <p:cNvSpPr/>
          <p:nvPr/>
        </p:nvSpPr>
        <p:spPr>
          <a:xfrm>
            <a:off x="-12700" y="-12700"/>
            <a:ext cx="13004800" cy="977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34" name="zac5.jpg" descr="zac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8619" y="0"/>
            <a:ext cx="6847563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"/>
          <p:cNvSpPr/>
          <p:nvPr/>
        </p:nvSpPr>
        <p:spPr>
          <a:xfrm>
            <a:off x="-12700" y="-12700"/>
            <a:ext cx="13004800" cy="977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37" name="zac6.jpg" descr="zac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7376" y="0"/>
            <a:ext cx="6850049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"/>
          <p:cNvSpPr/>
          <p:nvPr/>
        </p:nvSpPr>
        <p:spPr>
          <a:xfrm>
            <a:off x="-12700" y="-12700"/>
            <a:ext cx="13004800" cy="977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0" name="zac7.jpg" descr="zac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8564" y="0"/>
            <a:ext cx="6867673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"/>
          <p:cNvSpPr/>
          <p:nvPr/>
        </p:nvSpPr>
        <p:spPr>
          <a:xfrm>
            <a:off x="-12700" y="-12700"/>
            <a:ext cx="13004800" cy="977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3" name="zac8.jpg" descr="zac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3660" y="0"/>
            <a:ext cx="685748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