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rodigal Son Cover.jpg" descr="Prodigal Son Cov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odigal1.jpg" descr="prodigal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1583"/>
            <a:ext cx="13004800" cy="9190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2700" y="-12700"/>
            <a:ext cx="130302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4" name="prodigal2.jpg" descr="prodigal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9099" y="0"/>
            <a:ext cx="686660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rodigal3.jpg" descr="prodigal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272" y="-10579"/>
            <a:ext cx="13061344" cy="9774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rodigal4.jpg" descr="prodigal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6775"/>
            <a:ext cx="13004800" cy="9160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"/>
          <p:cNvSpPr/>
          <p:nvPr/>
        </p:nvSpPr>
        <p:spPr>
          <a:xfrm>
            <a:off x="-12700" y="-12700"/>
            <a:ext cx="130302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1" name="prodigal5.jpg" descr="prodigal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5345" y="0"/>
            <a:ext cx="685411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"/>
          <p:cNvSpPr/>
          <p:nvPr/>
        </p:nvSpPr>
        <p:spPr>
          <a:xfrm>
            <a:off x="-12700" y="-12700"/>
            <a:ext cx="130302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4" name="prodigal6.jpg" descr="prodigal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5658" y="0"/>
            <a:ext cx="687348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12700" y="-12700"/>
            <a:ext cx="130302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7" name="prodigal7.jpg" descr="prodigal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6776" y="0"/>
            <a:ext cx="685124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rodigal8.jpg" descr="prodigal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3232"/>
            <a:ext cx="13004800" cy="9187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