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eterSinksCover.jpg" descr="PeterSinksCov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eter Sinks 009.jpg" descr="Peter Sinks 0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eter Sinks 001.jpg" descr="Peter Sinks 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eter Sinks 002.jpg" descr="Peter Sinks 0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eter Sinks 003.jpg" descr="Peter Sinks 0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eter Sinks 004.jpg" descr="Peter Sinks 0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eter Sinks 005.jpg" descr="Peter Sinks 0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eter Sinks 006.jpg" descr="Peter Sinks 0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eter Sinks 007.jpg" descr="Peter Sinks 0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eter Sinks 008.jpg" descr="Peter Sinks 0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